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7" r:id="rId3"/>
    <p:sldId id="264" r:id="rId4"/>
    <p:sldId id="268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66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11" autoAdjust="0"/>
    <p:restoredTop sz="94660"/>
  </p:normalViewPr>
  <p:slideViewPr>
    <p:cSldViewPr>
      <p:cViewPr varScale="1">
        <p:scale>
          <a:sx n="70" d="100"/>
          <a:sy n="70" d="100"/>
        </p:scale>
        <p:origin x="-1038" y="-8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392CC0-6963-4686-94C2-9EC245206F20}" type="doc">
      <dgm:prSet loTypeId="urn:microsoft.com/office/officeart/2005/8/layout/hProcess4" loCatId="process" qsTypeId="urn:microsoft.com/office/officeart/2005/8/quickstyle/simple1" qsCatId="simple" csTypeId="urn:microsoft.com/office/officeart/2005/8/colors/colorful1" csCatId="colorful" phldr="1"/>
      <dgm:spPr/>
    </dgm:pt>
    <dgm:pt modelId="{D9948D46-A8AD-445D-BBFB-CADFBE307A12}">
      <dgm:prSet phldrT="[Texto]"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Establecer</a:t>
          </a:r>
          <a:endParaRPr lang="es-ES_tradnl" sz="2000" b="0" dirty="0">
            <a:solidFill>
              <a:schemeClr val="tx1"/>
            </a:solidFill>
          </a:endParaRPr>
        </a:p>
      </dgm:t>
    </dgm:pt>
    <dgm:pt modelId="{F6705258-5AB0-4130-8E92-3D75D15C30F1}" type="parTrans" cxnId="{A87F8036-4463-49E6-A51D-069C4F956F2F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9FB90BFE-942D-4620-8E2A-4AB759149E4D}" type="sibTrans" cxnId="{A87F8036-4463-49E6-A51D-069C4F956F2F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E56530D4-5FB8-4566-B81E-FA571BD3491A}">
      <dgm:prSet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Documentar</a:t>
          </a:r>
        </a:p>
      </dgm:t>
    </dgm:pt>
    <dgm:pt modelId="{1DA3AEF1-E69B-4DEA-843F-EAC61866B709}" type="parTrans" cxnId="{57007A9B-C532-4C61-B472-A2FB88BEF845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24C29CDE-464D-4DC9-AFA1-880F30BC1DC8}" type="sibTrans" cxnId="{57007A9B-C532-4C61-B472-A2FB88BEF845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91C6BF84-57E0-4FC5-81D6-7B84F070B89B}">
      <dgm:prSet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Implementar</a:t>
          </a:r>
        </a:p>
      </dgm:t>
    </dgm:pt>
    <dgm:pt modelId="{3F81651A-80DB-491A-B00F-25B8D7CA6153}" type="parTrans" cxnId="{777B1A1F-596C-467A-A79E-E490AFD2DFA1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84423B60-FDFD-4A6A-BCBE-59CB212FEA01}" type="sibTrans" cxnId="{777B1A1F-596C-467A-A79E-E490AFD2DFA1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17D6C7F5-2424-4442-9D34-E2A0DED89034}">
      <dgm:prSet custT="1"/>
      <dgm:spPr/>
      <dgm:t>
        <a:bodyPr/>
        <a:lstStyle/>
        <a:p>
          <a:r>
            <a:rPr lang="es-ES" sz="2000" b="0" dirty="0" smtClean="0">
              <a:solidFill>
                <a:schemeClr val="tx1"/>
              </a:solidFill>
              <a:latin typeface="Arial Narrow" pitchFamily="34" charset="0"/>
            </a:rPr>
            <a:t>Mantener  y Mejorar </a:t>
          </a:r>
          <a:endParaRPr lang="es-ES_tradnl" sz="2000" b="0" dirty="0">
            <a:solidFill>
              <a:schemeClr val="tx1"/>
            </a:solidFill>
          </a:endParaRPr>
        </a:p>
      </dgm:t>
    </dgm:pt>
    <dgm:pt modelId="{8FFE4769-08A1-434A-9A1E-252ECC1C4B37}" type="parTrans" cxnId="{653CC791-3B64-46A0-921E-3BC4B6CFED8E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D0CAEB49-AE7A-485C-A878-FB31B66216A6}" type="sibTrans" cxnId="{653CC791-3B64-46A0-921E-3BC4B6CFED8E}">
      <dgm:prSet/>
      <dgm:spPr/>
      <dgm:t>
        <a:bodyPr/>
        <a:lstStyle/>
        <a:p>
          <a:endParaRPr lang="es-ES_tradnl" sz="2000" b="0">
            <a:solidFill>
              <a:schemeClr val="tx1"/>
            </a:solidFill>
          </a:endParaRPr>
        </a:p>
      </dgm:t>
    </dgm:pt>
    <dgm:pt modelId="{D6BAAD6E-0EA7-4A79-9627-31B9959887CA}" type="pres">
      <dgm:prSet presAssocID="{F4392CC0-6963-4686-94C2-9EC245206F20}" presName="Name0" presStyleCnt="0">
        <dgm:presLayoutVars>
          <dgm:dir/>
          <dgm:animLvl val="lvl"/>
          <dgm:resizeHandles val="exact"/>
        </dgm:presLayoutVars>
      </dgm:prSet>
      <dgm:spPr/>
    </dgm:pt>
    <dgm:pt modelId="{849D61DA-137E-473B-99AF-EDF9ECAF33B8}" type="pres">
      <dgm:prSet presAssocID="{F4392CC0-6963-4686-94C2-9EC245206F20}" presName="tSp" presStyleCnt="0"/>
      <dgm:spPr/>
    </dgm:pt>
    <dgm:pt modelId="{13C5B4DE-28AC-45EA-9D6D-FEFACB333304}" type="pres">
      <dgm:prSet presAssocID="{F4392CC0-6963-4686-94C2-9EC245206F20}" presName="bSp" presStyleCnt="0"/>
      <dgm:spPr/>
    </dgm:pt>
    <dgm:pt modelId="{CB52B2DF-7A3F-40F3-AB1D-F4423F241569}" type="pres">
      <dgm:prSet presAssocID="{F4392CC0-6963-4686-94C2-9EC245206F20}" presName="process" presStyleCnt="0"/>
      <dgm:spPr/>
    </dgm:pt>
    <dgm:pt modelId="{B4B08D11-1323-4E7A-96AE-EA71240E1AB0}" type="pres">
      <dgm:prSet presAssocID="{D9948D46-A8AD-445D-BBFB-CADFBE307A12}" presName="composite1" presStyleCnt="0"/>
      <dgm:spPr/>
    </dgm:pt>
    <dgm:pt modelId="{BDB6E3AA-9D61-4D58-B690-71FDA3E80C93}" type="pres">
      <dgm:prSet presAssocID="{D9948D46-A8AD-445D-BBFB-CADFBE307A12}" presName="dummyNode1" presStyleLbl="node1" presStyleIdx="0" presStyleCnt="4"/>
      <dgm:spPr/>
    </dgm:pt>
    <dgm:pt modelId="{83C6731A-8254-48B8-B71D-85AFBC1FD8DD}" type="pres">
      <dgm:prSet presAssocID="{D9948D46-A8AD-445D-BBFB-CADFBE307A12}" presName="childNode1" presStyleLbl="bgAcc1" presStyleIdx="0" presStyleCnt="4">
        <dgm:presLayoutVars>
          <dgm:bulletEnabled val="1"/>
        </dgm:presLayoutVars>
      </dgm:prSet>
      <dgm:spPr/>
    </dgm:pt>
    <dgm:pt modelId="{D71F4657-E652-441E-847D-0760CF2A1BEF}" type="pres">
      <dgm:prSet presAssocID="{D9948D46-A8AD-445D-BBFB-CADFBE307A12}" presName="childNode1tx" presStyleLbl="bgAcc1" presStyleIdx="0" presStyleCnt="4">
        <dgm:presLayoutVars>
          <dgm:bulletEnabled val="1"/>
        </dgm:presLayoutVars>
      </dgm:prSet>
      <dgm:spPr/>
    </dgm:pt>
    <dgm:pt modelId="{C1D848E0-48E8-4494-ADA5-EEE7F545DAB9}" type="pres">
      <dgm:prSet presAssocID="{D9948D46-A8AD-445D-BBFB-CADFBE307A12}" presName="parentNode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7B2B2CF7-1C32-43CD-A751-7A7E053D453B}" type="pres">
      <dgm:prSet presAssocID="{D9948D46-A8AD-445D-BBFB-CADFBE307A12}" presName="connSite1" presStyleCnt="0"/>
      <dgm:spPr/>
    </dgm:pt>
    <dgm:pt modelId="{CCD748FE-6163-41E3-9174-77A75F786DA5}" type="pres">
      <dgm:prSet presAssocID="{9FB90BFE-942D-4620-8E2A-4AB759149E4D}" presName="Name9" presStyleLbl="sibTrans2D1" presStyleIdx="0" presStyleCnt="3"/>
      <dgm:spPr/>
      <dgm:t>
        <a:bodyPr/>
        <a:lstStyle/>
        <a:p>
          <a:endParaRPr lang="es-ES_tradnl"/>
        </a:p>
      </dgm:t>
    </dgm:pt>
    <dgm:pt modelId="{FCDF3F28-DC08-4A2E-8DDC-97FA66496DF0}" type="pres">
      <dgm:prSet presAssocID="{E56530D4-5FB8-4566-B81E-FA571BD3491A}" presName="composite2" presStyleCnt="0"/>
      <dgm:spPr/>
    </dgm:pt>
    <dgm:pt modelId="{41BB4651-F807-44E2-BC57-D31EE6CA1013}" type="pres">
      <dgm:prSet presAssocID="{E56530D4-5FB8-4566-B81E-FA571BD3491A}" presName="dummyNode2" presStyleLbl="node1" presStyleIdx="0" presStyleCnt="4"/>
      <dgm:spPr/>
    </dgm:pt>
    <dgm:pt modelId="{19D51F3A-43F2-4B86-B832-7FF750C85149}" type="pres">
      <dgm:prSet presAssocID="{E56530D4-5FB8-4566-B81E-FA571BD3491A}" presName="childNode2" presStyleLbl="bgAcc1" presStyleIdx="1" presStyleCnt="4">
        <dgm:presLayoutVars>
          <dgm:bulletEnabled val="1"/>
        </dgm:presLayoutVars>
      </dgm:prSet>
      <dgm:spPr/>
    </dgm:pt>
    <dgm:pt modelId="{81B81CFC-D151-4E01-8938-8AC8928FB824}" type="pres">
      <dgm:prSet presAssocID="{E56530D4-5FB8-4566-B81E-FA571BD3491A}" presName="childNode2tx" presStyleLbl="bgAcc1" presStyleIdx="1" presStyleCnt="4">
        <dgm:presLayoutVars>
          <dgm:bulletEnabled val="1"/>
        </dgm:presLayoutVars>
      </dgm:prSet>
      <dgm:spPr/>
    </dgm:pt>
    <dgm:pt modelId="{CFE401F8-0988-4FA4-A794-10934CCF6D22}" type="pres">
      <dgm:prSet presAssocID="{E56530D4-5FB8-4566-B81E-FA571BD3491A}" presName="parentNode2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2E5A32BA-D582-43F6-BFE4-2F2C7019595A}" type="pres">
      <dgm:prSet presAssocID="{E56530D4-5FB8-4566-B81E-FA571BD3491A}" presName="connSite2" presStyleCnt="0"/>
      <dgm:spPr/>
    </dgm:pt>
    <dgm:pt modelId="{9FD89EC7-8361-409D-8963-75874A8E7D53}" type="pres">
      <dgm:prSet presAssocID="{24C29CDE-464D-4DC9-AFA1-880F30BC1DC8}" presName="Name18" presStyleLbl="sibTrans2D1" presStyleIdx="1" presStyleCnt="3"/>
      <dgm:spPr/>
      <dgm:t>
        <a:bodyPr/>
        <a:lstStyle/>
        <a:p>
          <a:endParaRPr lang="es-ES_tradnl"/>
        </a:p>
      </dgm:t>
    </dgm:pt>
    <dgm:pt modelId="{848FC27E-28C4-42CA-B5F1-F2F1FBD6F1BE}" type="pres">
      <dgm:prSet presAssocID="{91C6BF84-57E0-4FC5-81D6-7B84F070B89B}" presName="composite1" presStyleCnt="0"/>
      <dgm:spPr/>
    </dgm:pt>
    <dgm:pt modelId="{20A5D575-C38E-41E7-9A66-C9469B62CAC1}" type="pres">
      <dgm:prSet presAssocID="{91C6BF84-57E0-4FC5-81D6-7B84F070B89B}" presName="dummyNode1" presStyleLbl="node1" presStyleIdx="1" presStyleCnt="4"/>
      <dgm:spPr/>
    </dgm:pt>
    <dgm:pt modelId="{AE1D7E33-7668-409D-BFB5-8E522E052D81}" type="pres">
      <dgm:prSet presAssocID="{91C6BF84-57E0-4FC5-81D6-7B84F070B89B}" presName="childNode1" presStyleLbl="bgAcc1" presStyleIdx="2" presStyleCnt="4">
        <dgm:presLayoutVars>
          <dgm:bulletEnabled val="1"/>
        </dgm:presLayoutVars>
      </dgm:prSet>
      <dgm:spPr/>
    </dgm:pt>
    <dgm:pt modelId="{7EC3E2AD-3301-4BF6-A43F-0BDC06E3E84F}" type="pres">
      <dgm:prSet presAssocID="{91C6BF84-57E0-4FC5-81D6-7B84F070B89B}" presName="childNode1tx" presStyleLbl="bgAcc1" presStyleIdx="2" presStyleCnt="4">
        <dgm:presLayoutVars>
          <dgm:bulletEnabled val="1"/>
        </dgm:presLayoutVars>
      </dgm:prSet>
      <dgm:spPr/>
    </dgm:pt>
    <dgm:pt modelId="{A02ADA89-DC98-4A92-82B4-39B53EAA9E4E}" type="pres">
      <dgm:prSet presAssocID="{91C6BF84-57E0-4FC5-81D6-7B84F070B89B}" presName="parentNode1" presStyleLbl="node1" presStyleIdx="2" presStyleCnt="4" custScaleX="107255">
        <dgm:presLayoutVars>
          <dgm:chMax val="1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AF8162F7-AAA6-4675-9C67-9026F2C8D7EC}" type="pres">
      <dgm:prSet presAssocID="{91C6BF84-57E0-4FC5-81D6-7B84F070B89B}" presName="connSite1" presStyleCnt="0"/>
      <dgm:spPr/>
    </dgm:pt>
    <dgm:pt modelId="{C429A449-EF1A-45AD-B742-994DA4201870}" type="pres">
      <dgm:prSet presAssocID="{84423B60-FDFD-4A6A-BCBE-59CB212FEA01}" presName="Name9" presStyleLbl="sibTrans2D1" presStyleIdx="2" presStyleCnt="3"/>
      <dgm:spPr/>
      <dgm:t>
        <a:bodyPr/>
        <a:lstStyle/>
        <a:p>
          <a:endParaRPr lang="es-ES_tradnl"/>
        </a:p>
      </dgm:t>
    </dgm:pt>
    <dgm:pt modelId="{B674A698-C346-43A4-9B6D-543A5BE1E4EA}" type="pres">
      <dgm:prSet presAssocID="{17D6C7F5-2424-4442-9D34-E2A0DED89034}" presName="composite2" presStyleCnt="0"/>
      <dgm:spPr/>
    </dgm:pt>
    <dgm:pt modelId="{428BC221-B50B-438C-8C4B-B125C7BFCBD0}" type="pres">
      <dgm:prSet presAssocID="{17D6C7F5-2424-4442-9D34-E2A0DED89034}" presName="dummyNode2" presStyleLbl="node1" presStyleIdx="2" presStyleCnt="4"/>
      <dgm:spPr/>
    </dgm:pt>
    <dgm:pt modelId="{14EA323F-96DB-4263-98F2-B3434EAFC33E}" type="pres">
      <dgm:prSet presAssocID="{17D6C7F5-2424-4442-9D34-E2A0DED89034}" presName="childNode2" presStyleLbl="bgAcc1" presStyleIdx="3" presStyleCnt="4">
        <dgm:presLayoutVars>
          <dgm:bulletEnabled val="1"/>
        </dgm:presLayoutVars>
      </dgm:prSet>
      <dgm:spPr/>
    </dgm:pt>
    <dgm:pt modelId="{843AB075-29CF-4755-B239-5ED48875D0AB}" type="pres">
      <dgm:prSet presAssocID="{17D6C7F5-2424-4442-9D34-E2A0DED89034}" presName="childNode2tx" presStyleLbl="bgAcc1" presStyleIdx="3" presStyleCnt="4">
        <dgm:presLayoutVars>
          <dgm:bulletEnabled val="1"/>
        </dgm:presLayoutVars>
      </dgm:prSet>
      <dgm:spPr/>
    </dgm:pt>
    <dgm:pt modelId="{D8B94A05-25EE-4F68-9EF8-558BE98C0AAD}" type="pres">
      <dgm:prSet presAssocID="{17D6C7F5-2424-4442-9D34-E2A0DED89034}" presName="parentNode2" presStyleLbl="node1" presStyleIdx="3" presStyleCnt="4" custScaleX="113269" custScaleY="134095">
        <dgm:presLayoutVars>
          <dgm:chMax val="0"/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7B35208-3C46-46E7-B35B-59B566E4B05F}" type="pres">
      <dgm:prSet presAssocID="{17D6C7F5-2424-4442-9D34-E2A0DED89034}" presName="connSite2" presStyleCnt="0"/>
      <dgm:spPr/>
    </dgm:pt>
  </dgm:ptLst>
  <dgm:cxnLst>
    <dgm:cxn modelId="{E30F7E35-9359-4298-96A8-CA016F377E9D}" type="presOf" srcId="{9FB90BFE-942D-4620-8E2A-4AB759149E4D}" destId="{CCD748FE-6163-41E3-9174-77A75F786DA5}" srcOrd="0" destOrd="0" presId="urn:microsoft.com/office/officeart/2005/8/layout/hProcess4"/>
    <dgm:cxn modelId="{F4936364-6EA9-45FD-8CBB-5CE7D1F2CD5A}" type="presOf" srcId="{E56530D4-5FB8-4566-B81E-FA571BD3491A}" destId="{CFE401F8-0988-4FA4-A794-10934CCF6D22}" srcOrd="0" destOrd="0" presId="urn:microsoft.com/office/officeart/2005/8/layout/hProcess4"/>
    <dgm:cxn modelId="{8D6ED40F-46BC-4A94-BDFD-67EDF911685D}" type="presOf" srcId="{D9948D46-A8AD-445D-BBFB-CADFBE307A12}" destId="{C1D848E0-48E8-4494-ADA5-EEE7F545DAB9}" srcOrd="0" destOrd="0" presId="urn:microsoft.com/office/officeart/2005/8/layout/hProcess4"/>
    <dgm:cxn modelId="{57007A9B-C532-4C61-B472-A2FB88BEF845}" srcId="{F4392CC0-6963-4686-94C2-9EC245206F20}" destId="{E56530D4-5FB8-4566-B81E-FA571BD3491A}" srcOrd="1" destOrd="0" parTransId="{1DA3AEF1-E69B-4DEA-843F-EAC61866B709}" sibTransId="{24C29CDE-464D-4DC9-AFA1-880F30BC1DC8}"/>
    <dgm:cxn modelId="{777B1A1F-596C-467A-A79E-E490AFD2DFA1}" srcId="{F4392CC0-6963-4686-94C2-9EC245206F20}" destId="{91C6BF84-57E0-4FC5-81D6-7B84F070B89B}" srcOrd="2" destOrd="0" parTransId="{3F81651A-80DB-491A-B00F-25B8D7CA6153}" sibTransId="{84423B60-FDFD-4A6A-BCBE-59CB212FEA01}"/>
    <dgm:cxn modelId="{1993C939-22A0-45B5-8F72-3B3BCB6BD7B5}" type="presOf" srcId="{F4392CC0-6963-4686-94C2-9EC245206F20}" destId="{D6BAAD6E-0EA7-4A79-9627-31B9959887CA}" srcOrd="0" destOrd="0" presId="urn:microsoft.com/office/officeart/2005/8/layout/hProcess4"/>
    <dgm:cxn modelId="{846B5DBA-E9AF-4075-9F52-8F8354323C49}" type="presOf" srcId="{24C29CDE-464D-4DC9-AFA1-880F30BC1DC8}" destId="{9FD89EC7-8361-409D-8963-75874A8E7D53}" srcOrd="0" destOrd="0" presId="urn:microsoft.com/office/officeart/2005/8/layout/hProcess4"/>
    <dgm:cxn modelId="{C234C600-FECA-43EB-A577-50ED1BAE8C98}" type="presOf" srcId="{91C6BF84-57E0-4FC5-81D6-7B84F070B89B}" destId="{A02ADA89-DC98-4A92-82B4-39B53EAA9E4E}" srcOrd="0" destOrd="0" presId="urn:microsoft.com/office/officeart/2005/8/layout/hProcess4"/>
    <dgm:cxn modelId="{CFA98726-CA47-42A3-BE4A-8211867A0380}" type="presOf" srcId="{84423B60-FDFD-4A6A-BCBE-59CB212FEA01}" destId="{C429A449-EF1A-45AD-B742-994DA4201870}" srcOrd="0" destOrd="0" presId="urn:microsoft.com/office/officeart/2005/8/layout/hProcess4"/>
    <dgm:cxn modelId="{653CC791-3B64-46A0-921E-3BC4B6CFED8E}" srcId="{F4392CC0-6963-4686-94C2-9EC245206F20}" destId="{17D6C7F5-2424-4442-9D34-E2A0DED89034}" srcOrd="3" destOrd="0" parTransId="{8FFE4769-08A1-434A-9A1E-252ECC1C4B37}" sibTransId="{D0CAEB49-AE7A-485C-A878-FB31B66216A6}"/>
    <dgm:cxn modelId="{A87F8036-4463-49E6-A51D-069C4F956F2F}" srcId="{F4392CC0-6963-4686-94C2-9EC245206F20}" destId="{D9948D46-A8AD-445D-BBFB-CADFBE307A12}" srcOrd="0" destOrd="0" parTransId="{F6705258-5AB0-4130-8E92-3D75D15C30F1}" sibTransId="{9FB90BFE-942D-4620-8E2A-4AB759149E4D}"/>
    <dgm:cxn modelId="{DE0688E2-B643-47FC-833D-C086807D22A6}" type="presOf" srcId="{17D6C7F5-2424-4442-9D34-E2A0DED89034}" destId="{D8B94A05-25EE-4F68-9EF8-558BE98C0AAD}" srcOrd="0" destOrd="0" presId="urn:microsoft.com/office/officeart/2005/8/layout/hProcess4"/>
    <dgm:cxn modelId="{9B9821A5-FCAF-4D06-9FDA-DFD8A57FE727}" type="presParOf" srcId="{D6BAAD6E-0EA7-4A79-9627-31B9959887CA}" destId="{849D61DA-137E-473B-99AF-EDF9ECAF33B8}" srcOrd="0" destOrd="0" presId="urn:microsoft.com/office/officeart/2005/8/layout/hProcess4"/>
    <dgm:cxn modelId="{E89BCB76-E117-4370-ABB8-9BC0E844E72A}" type="presParOf" srcId="{D6BAAD6E-0EA7-4A79-9627-31B9959887CA}" destId="{13C5B4DE-28AC-45EA-9D6D-FEFACB333304}" srcOrd="1" destOrd="0" presId="urn:microsoft.com/office/officeart/2005/8/layout/hProcess4"/>
    <dgm:cxn modelId="{6B05FE6E-34F2-4CFE-956A-AB327E8CC49B}" type="presParOf" srcId="{D6BAAD6E-0EA7-4A79-9627-31B9959887CA}" destId="{CB52B2DF-7A3F-40F3-AB1D-F4423F241569}" srcOrd="2" destOrd="0" presId="urn:microsoft.com/office/officeart/2005/8/layout/hProcess4"/>
    <dgm:cxn modelId="{74666ADE-25D1-40E9-9D52-AA2C833FAB80}" type="presParOf" srcId="{CB52B2DF-7A3F-40F3-AB1D-F4423F241569}" destId="{B4B08D11-1323-4E7A-96AE-EA71240E1AB0}" srcOrd="0" destOrd="0" presId="urn:microsoft.com/office/officeart/2005/8/layout/hProcess4"/>
    <dgm:cxn modelId="{E271718C-DD98-4B51-B988-A8F5749A6698}" type="presParOf" srcId="{B4B08D11-1323-4E7A-96AE-EA71240E1AB0}" destId="{BDB6E3AA-9D61-4D58-B690-71FDA3E80C93}" srcOrd="0" destOrd="0" presId="urn:microsoft.com/office/officeart/2005/8/layout/hProcess4"/>
    <dgm:cxn modelId="{292F7C93-A0EB-4130-A886-D27C7FF2644D}" type="presParOf" srcId="{B4B08D11-1323-4E7A-96AE-EA71240E1AB0}" destId="{83C6731A-8254-48B8-B71D-85AFBC1FD8DD}" srcOrd="1" destOrd="0" presId="urn:microsoft.com/office/officeart/2005/8/layout/hProcess4"/>
    <dgm:cxn modelId="{00A7D22E-D702-40F5-ABC8-8F5A1109F031}" type="presParOf" srcId="{B4B08D11-1323-4E7A-96AE-EA71240E1AB0}" destId="{D71F4657-E652-441E-847D-0760CF2A1BEF}" srcOrd="2" destOrd="0" presId="urn:microsoft.com/office/officeart/2005/8/layout/hProcess4"/>
    <dgm:cxn modelId="{0165BDE4-F7B1-4533-BF33-EED6C5717905}" type="presParOf" srcId="{B4B08D11-1323-4E7A-96AE-EA71240E1AB0}" destId="{C1D848E0-48E8-4494-ADA5-EEE7F545DAB9}" srcOrd="3" destOrd="0" presId="urn:microsoft.com/office/officeart/2005/8/layout/hProcess4"/>
    <dgm:cxn modelId="{44174881-0232-40DC-9477-307AEE559357}" type="presParOf" srcId="{B4B08D11-1323-4E7A-96AE-EA71240E1AB0}" destId="{7B2B2CF7-1C32-43CD-A751-7A7E053D453B}" srcOrd="4" destOrd="0" presId="urn:microsoft.com/office/officeart/2005/8/layout/hProcess4"/>
    <dgm:cxn modelId="{6AC7D80C-E323-4E16-960E-CCF67AEE494B}" type="presParOf" srcId="{CB52B2DF-7A3F-40F3-AB1D-F4423F241569}" destId="{CCD748FE-6163-41E3-9174-77A75F786DA5}" srcOrd="1" destOrd="0" presId="urn:microsoft.com/office/officeart/2005/8/layout/hProcess4"/>
    <dgm:cxn modelId="{46036963-84B1-4957-98A8-E21A2601C6B6}" type="presParOf" srcId="{CB52B2DF-7A3F-40F3-AB1D-F4423F241569}" destId="{FCDF3F28-DC08-4A2E-8DDC-97FA66496DF0}" srcOrd="2" destOrd="0" presId="urn:microsoft.com/office/officeart/2005/8/layout/hProcess4"/>
    <dgm:cxn modelId="{32C6F1C7-FDA9-4CA3-85A6-D50ED7139359}" type="presParOf" srcId="{FCDF3F28-DC08-4A2E-8DDC-97FA66496DF0}" destId="{41BB4651-F807-44E2-BC57-D31EE6CA1013}" srcOrd="0" destOrd="0" presId="urn:microsoft.com/office/officeart/2005/8/layout/hProcess4"/>
    <dgm:cxn modelId="{5B580D1A-7DE2-4A6F-9903-4BE92C32F505}" type="presParOf" srcId="{FCDF3F28-DC08-4A2E-8DDC-97FA66496DF0}" destId="{19D51F3A-43F2-4B86-B832-7FF750C85149}" srcOrd="1" destOrd="0" presId="urn:microsoft.com/office/officeart/2005/8/layout/hProcess4"/>
    <dgm:cxn modelId="{F99B81AA-F007-4D69-BB09-7B9F8894E436}" type="presParOf" srcId="{FCDF3F28-DC08-4A2E-8DDC-97FA66496DF0}" destId="{81B81CFC-D151-4E01-8938-8AC8928FB824}" srcOrd="2" destOrd="0" presId="urn:microsoft.com/office/officeart/2005/8/layout/hProcess4"/>
    <dgm:cxn modelId="{D18D9D82-5DA6-4988-A672-86C59F19B012}" type="presParOf" srcId="{FCDF3F28-DC08-4A2E-8DDC-97FA66496DF0}" destId="{CFE401F8-0988-4FA4-A794-10934CCF6D22}" srcOrd="3" destOrd="0" presId="urn:microsoft.com/office/officeart/2005/8/layout/hProcess4"/>
    <dgm:cxn modelId="{BE245F22-8E61-41B9-9664-14156AE089C5}" type="presParOf" srcId="{FCDF3F28-DC08-4A2E-8DDC-97FA66496DF0}" destId="{2E5A32BA-D582-43F6-BFE4-2F2C7019595A}" srcOrd="4" destOrd="0" presId="urn:microsoft.com/office/officeart/2005/8/layout/hProcess4"/>
    <dgm:cxn modelId="{D45402DB-9C0F-4098-B4C9-B2CE16A5D0CA}" type="presParOf" srcId="{CB52B2DF-7A3F-40F3-AB1D-F4423F241569}" destId="{9FD89EC7-8361-409D-8963-75874A8E7D53}" srcOrd="3" destOrd="0" presId="urn:microsoft.com/office/officeart/2005/8/layout/hProcess4"/>
    <dgm:cxn modelId="{944D99D3-F62B-43D8-86FD-7D6BEDFEA68D}" type="presParOf" srcId="{CB52B2DF-7A3F-40F3-AB1D-F4423F241569}" destId="{848FC27E-28C4-42CA-B5F1-F2F1FBD6F1BE}" srcOrd="4" destOrd="0" presId="urn:microsoft.com/office/officeart/2005/8/layout/hProcess4"/>
    <dgm:cxn modelId="{B5BF413D-3B23-4740-A768-5F2DBA4660B1}" type="presParOf" srcId="{848FC27E-28C4-42CA-B5F1-F2F1FBD6F1BE}" destId="{20A5D575-C38E-41E7-9A66-C9469B62CAC1}" srcOrd="0" destOrd="0" presId="urn:microsoft.com/office/officeart/2005/8/layout/hProcess4"/>
    <dgm:cxn modelId="{2C9FCC53-5548-44BA-A195-D3B323B71C47}" type="presParOf" srcId="{848FC27E-28C4-42CA-B5F1-F2F1FBD6F1BE}" destId="{AE1D7E33-7668-409D-BFB5-8E522E052D81}" srcOrd="1" destOrd="0" presId="urn:microsoft.com/office/officeart/2005/8/layout/hProcess4"/>
    <dgm:cxn modelId="{BA61EF75-E2EF-454D-BB60-9231EC759593}" type="presParOf" srcId="{848FC27E-28C4-42CA-B5F1-F2F1FBD6F1BE}" destId="{7EC3E2AD-3301-4BF6-A43F-0BDC06E3E84F}" srcOrd="2" destOrd="0" presId="urn:microsoft.com/office/officeart/2005/8/layout/hProcess4"/>
    <dgm:cxn modelId="{554A2D87-6B80-4AE7-B322-8914A14A86E1}" type="presParOf" srcId="{848FC27E-28C4-42CA-B5F1-F2F1FBD6F1BE}" destId="{A02ADA89-DC98-4A92-82B4-39B53EAA9E4E}" srcOrd="3" destOrd="0" presId="urn:microsoft.com/office/officeart/2005/8/layout/hProcess4"/>
    <dgm:cxn modelId="{93399567-651C-4C50-A1CC-150508CFEAB7}" type="presParOf" srcId="{848FC27E-28C4-42CA-B5F1-F2F1FBD6F1BE}" destId="{AF8162F7-AAA6-4675-9C67-9026F2C8D7EC}" srcOrd="4" destOrd="0" presId="urn:microsoft.com/office/officeart/2005/8/layout/hProcess4"/>
    <dgm:cxn modelId="{7EFE6469-15DC-4F12-AB52-46E541758DBD}" type="presParOf" srcId="{CB52B2DF-7A3F-40F3-AB1D-F4423F241569}" destId="{C429A449-EF1A-45AD-B742-994DA4201870}" srcOrd="5" destOrd="0" presId="urn:microsoft.com/office/officeart/2005/8/layout/hProcess4"/>
    <dgm:cxn modelId="{B001AF61-4E16-4910-9393-B1EC180829DD}" type="presParOf" srcId="{CB52B2DF-7A3F-40F3-AB1D-F4423F241569}" destId="{B674A698-C346-43A4-9B6D-543A5BE1E4EA}" srcOrd="6" destOrd="0" presId="urn:microsoft.com/office/officeart/2005/8/layout/hProcess4"/>
    <dgm:cxn modelId="{B4AE38A0-52DC-411E-9610-D5DBB32B7B11}" type="presParOf" srcId="{B674A698-C346-43A4-9B6D-543A5BE1E4EA}" destId="{428BC221-B50B-438C-8C4B-B125C7BFCBD0}" srcOrd="0" destOrd="0" presId="urn:microsoft.com/office/officeart/2005/8/layout/hProcess4"/>
    <dgm:cxn modelId="{94EDE01C-CF90-4E65-835B-8109EFC9E694}" type="presParOf" srcId="{B674A698-C346-43A4-9B6D-543A5BE1E4EA}" destId="{14EA323F-96DB-4263-98F2-B3434EAFC33E}" srcOrd="1" destOrd="0" presId="urn:microsoft.com/office/officeart/2005/8/layout/hProcess4"/>
    <dgm:cxn modelId="{5AF98EF6-814A-480B-B08D-361A663B58ED}" type="presParOf" srcId="{B674A698-C346-43A4-9B6D-543A5BE1E4EA}" destId="{843AB075-29CF-4755-B239-5ED48875D0AB}" srcOrd="2" destOrd="0" presId="urn:microsoft.com/office/officeart/2005/8/layout/hProcess4"/>
    <dgm:cxn modelId="{E1492884-35C0-4E47-9E37-D6F178960C6C}" type="presParOf" srcId="{B674A698-C346-43A4-9B6D-543A5BE1E4EA}" destId="{D8B94A05-25EE-4F68-9EF8-558BE98C0AAD}" srcOrd="3" destOrd="0" presId="urn:microsoft.com/office/officeart/2005/8/layout/hProcess4"/>
    <dgm:cxn modelId="{B0DDD789-8694-4B30-A869-6FB508527E55}" type="presParOf" srcId="{B674A698-C346-43A4-9B6D-543A5BE1E4EA}" destId="{D7B35208-3C46-46E7-B35B-59B566E4B05F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C6731A-8254-48B8-B71D-85AFBC1FD8DD}">
      <dsp:nvSpPr>
        <dsp:cNvPr id="0" name=""/>
        <dsp:cNvSpPr/>
      </dsp:nvSpPr>
      <dsp:spPr>
        <a:xfrm>
          <a:off x="224260" y="601150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D748FE-6163-41E3-9174-77A75F786DA5}">
      <dsp:nvSpPr>
        <dsp:cNvPr id="0" name=""/>
        <dsp:cNvSpPr/>
      </dsp:nvSpPr>
      <dsp:spPr>
        <a:xfrm>
          <a:off x="960492" y="693692"/>
          <a:ext cx="1814258" cy="1814258"/>
        </a:xfrm>
        <a:prstGeom prst="leftCircularArrow">
          <a:avLst>
            <a:gd name="adj1" fmla="val 4631"/>
            <a:gd name="adj2" fmla="val 590528"/>
            <a:gd name="adj3" fmla="val 2366039"/>
            <a:gd name="adj4" fmla="val 9024489"/>
            <a:gd name="adj5" fmla="val 540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D848E0-48E8-4494-ADA5-EEE7F545DAB9}">
      <dsp:nvSpPr>
        <dsp:cNvPr id="0" name=""/>
        <dsp:cNvSpPr/>
      </dsp:nvSpPr>
      <dsp:spPr>
        <a:xfrm>
          <a:off x="535492" y="1508770"/>
          <a:ext cx="1244924" cy="49506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Establecer</a:t>
          </a:r>
          <a:endParaRPr lang="es-ES_tradnl" sz="2000" b="0" kern="1200" dirty="0">
            <a:solidFill>
              <a:schemeClr val="tx1"/>
            </a:solidFill>
          </a:endParaRPr>
        </a:p>
      </dsp:txBody>
      <dsp:txXfrm>
        <a:off x="535492" y="1508770"/>
        <a:ext cx="1244924" cy="495065"/>
      </dsp:txXfrm>
    </dsp:sp>
    <dsp:sp modelId="{19D51F3A-43F2-4B86-B832-7FF750C85149}">
      <dsp:nvSpPr>
        <dsp:cNvPr id="0" name=""/>
        <dsp:cNvSpPr/>
      </dsp:nvSpPr>
      <dsp:spPr>
        <a:xfrm>
          <a:off x="2180469" y="601150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D89EC7-8361-409D-8963-75874A8E7D53}">
      <dsp:nvSpPr>
        <dsp:cNvPr id="0" name=""/>
        <dsp:cNvSpPr/>
      </dsp:nvSpPr>
      <dsp:spPr>
        <a:xfrm>
          <a:off x="2905029" y="-195790"/>
          <a:ext cx="1993216" cy="1993216"/>
        </a:xfrm>
        <a:prstGeom prst="circularArrow">
          <a:avLst>
            <a:gd name="adj1" fmla="val 4215"/>
            <a:gd name="adj2" fmla="val 532057"/>
            <a:gd name="adj3" fmla="val 19292432"/>
            <a:gd name="adj4" fmla="val 12575511"/>
            <a:gd name="adj5" fmla="val 4917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E401F8-0988-4FA4-A794-10934CCF6D22}">
      <dsp:nvSpPr>
        <dsp:cNvPr id="0" name=""/>
        <dsp:cNvSpPr/>
      </dsp:nvSpPr>
      <dsp:spPr>
        <a:xfrm>
          <a:off x="2491700" y="353618"/>
          <a:ext cx="1244924" cy="49506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Documentar</a:t>
          </a:r>
        </a:p>
      </dsp:txBody>
      <dsp:txXfrm>
        <a:off x="2491700" y="353618"/>
        <a:ext cx="1244924" cy="495065"/>
      </dsp:txXfrm>
    </dsp:sp>
    <dsp:sp modelId="{AE1D7E33-7668-409D-BFB5-8E522E052D81}">
      <dsp:nvSpPr>
        <dsp:cNvPr id="0" name=""/>
        <dsp:cNvSpPr/>
      </dsp:nvSpPr>
      <dsp:spPr>
        <a:xfrm>
          <a:off x="4136677" y="601150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9A449-EF1A-45AD-B742-994DA4201870}">
      <dsp:nvSpPr>
        <dsp:cNvPr id="0" name=""/>
        <dsp:cNvSpPr/>
      </dsp:nvSpPr>
      <dsp:spPr>
        <a:xfrm>
          <a:off x="4881153" y="675652"/>
          <a:ext cx="1866891" cy="1866891"/>
        </a:xfrm>
        <a:prstGeom prst="leftCircularArrow">
          <a:avLst>
            <a:gd name="adj1" fmla="val 4500"/>
            <a:gd name="adj2" fmla="val 572038"/>
            <a:gd name="adj3" fmla="val 2446577"/>
            <a:gd name="adj4" fmla="val 9123518"/>
            <a:gd name="adj5" fmla="val 525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2ADA89-DC98-4A92-82B4-39B53EAA9E4E}">
      <dsp:nvSpPr>
        <dsp:cNvPr id="0" name=""/>
        <dsp:cNvSpPr/>
      </dsp:nvSpPr>
      <dsp:spPr>
        <a:xfrm>
          <a:off x="4402748" y="1508770"/>
          <a:ext cx="1335243" cy="495065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Implementar</a:t>
          </a:r>
        </a:p>
      </dsp:txBody>
      <dsp:txXfrm>
        <a:off x="4402748" y="1508770"/>
        <a:ext cx="1335243" cy="495065"/>
      </dsp:txXfrm>
    </dsp:sp>
    <dsp:sp modelId="{14EA323F-96DB-4263-98F2-B3434EAFC33E}">
      <dsp:nvSpPr>
        <dsp:cNvPr id="0" name=""/>
        <dsp:cNvSpPr/>
      </dsp:nvSpPr>
      <dsp:spPr>
        <a:xfrm>
          <a:off x="6138045" y="643348"/>
          <a:ext cx="1400539" cy="11551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B94A05-25EE-4F68-9EF8-558BE98C0AAD}">
      <dsp:nvSpPr>
        <dsp:cNvPr id="0" name=""/>
        <dsp:cNvSpPr/>
      </dsp:nvSpPr>
      <dsp:spPr>
        <a:xfrm>
          <a:off x="6366681" y="311419"/>
          <a:ext cx="1410113" cy="663857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0" kern="1200" dirty="0" smtClean="0">
              <a:solidFill>
                <a:schemeClr val="tx1"/>
              </a:solidFill>
              <a:latin typeface="Arial Narrow" pitchFamily="34" charset="0"/>
            </a:rPr>
            <a:t>Mantener  y Mejorar </a:t>
          </a:r>
          <a:endParaRPr lang="es-ES_tradnl" sz="2000" b="0" kern="1200" dirty="0">
            <a:solidFill>
              <a:schemeClr val="tx1"/>
            </a:solidFill>
          </a:endParaRPr>
        </a:p>
      </dsp:txBody>
      <dsp:txXfrm>
        <a:off x="6366681" y="311419"/>
        <a:ext cx="1410113" cy="663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93F07-05B7-4F7B-A594-ECE7673665B5}" type="datetimeFigureOut">
              <a:rPr lang="es-ES" smtClean="0"/>
              <a:pPr/>
              <a:t>23/12/2010</a:t>
            </a:fld>
            <a:endParaRPr lang="es-ES_tradnl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CDAA-D229-473F-B9F0-487EA18B98F1}" type="slidenum">
              <a:rPr lang="es-ES_tradnl" smtClean="0"/>
              <a:pPr/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_tradn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_tradn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C93F07-05B7-4F7B-A594-ECE7673665B5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23/12/2010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CDAA-D229-473F-B9F0-487EA18B98F1}" type="slidenum">
              <a:rPr lang="es-ES_tradnl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_tradnl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14282" y="5786454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ct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3" name="4 CuadroTexto"/>
          <p:cNvSpPr txBox="1">
            <a:spLocks noChangeArrowheads="1"/>
          </p:cNvSpPr>
          <p:nvPr/>
        </p:nvSpPr>
        <p:spPr bwMode="auto">
          <a:xfrm>
            <a:off x="2965153" y="4572008"/>
            <a:ext cx="32239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1600" dirty="0" smtClean="0">
                <a:solidFill>
                  <a:schemeClr val="bg1"/>
                </a:solidFill>
                <a:latin typeface="Century Gothic" pitchFamily="34" charset="0"/>
              </a:rPr>
              <a:t>Carlos Mario Gómez Molina</a:t>
            </a:r>
          </a:p>
          <a:p>
            <a:pPr algn="ctr"/>
            <a:r>
              <a:rPr lang="es-CO" sz="1600" dirty="0" smtClean="0">
                <a:solidFill>
                  <a:schemeClr val="bg1"/>
                </a:solidFill>
                <a:latin typeface="Century Gothic" pitchFamily="34" charset="0"/>
              </a:rPr>
              <a:t>Juan Felipe Mendoza Sánchez</a:t>
            </a:r>
            <a:endParaRPr lang="es-ES" sz="1600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4" name="6 Rectángulo"/>
          <p:cNvSpPr/>
          <p:nvPr/>
        </p:nvSpPr>
        <p:spPr>
          <a:xfrm>
            <a:off x="3533500" y="4263102"/>
            <a:ext cx="2191626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es-E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b="1" cap="all" dirty="0" smtClean="0">
                <a:ln w="0"/>
                <a:solidFill>
                  <a:schemeClr val="accent3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Presentado por:</a:t>
            </a:r>
            <a:endParaRPr lang="es-CO" b="1" cap="all" dirty="0">
              <a:ln w="0"/>
              <a:solidFill>
                <a:schemeClr val="accent3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7384"/>
            <a:ext cx="65457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2660844" y="4869160"/>
            <a:ext cx="38553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Century Gothic" pitchFamily="34" charset="0"/>
              </a:rPr>
              <a:t>Gracias</a:t>
            </a:r>
            <a:endParaRPr lang="es-ES_tradnl" sz="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latin typeface="Century Gothic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FELIPE\Mis documentos\Mis imágenes\Logo Contraloria Santande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4780749"/>
            <a:ext cx="2488844" cy="1934399"/>
          </a:xfrm>
          <a:prstGeom prst="rect">
            <a:avLst/>
          </a:prstGeom>
          <a:noFill/>
        </p:spPr>
      </p:pic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63688" y="1619896"/>
            <a:ext cx="55007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POLÍTICA DE CALIDAD</a:t>
            </a:r>
            <a:endParaRPr kumimoji="0" lang="es-ES" sz="44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285852" y="2540683"/>
            <a:ext cx="657229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s-ES" dirty="0" smtClean="0">
                <a:latin typeface="Arial Narrow" pitchFamily="34" charset="0"/>
              </a:rPr>
              <a:t>La Contraloría General de Santander como órgano de control fiscal   ejerce su función pública en el Departamento, con imparcialidad y transparencia, brindando garantía a la comunidad frente a la protección de los bienes públicos y recursos naturales, propiciando el mejoramiento continuo en todos los procesos mediante hechos verificables que pueden ser controvertidos en igualdad de condiciones, logrando de esta manera la eficiencia, eficacia y efectividad de la entidad.</a:t>
            </a:r>
            <a:endParaRPr lang="es-ES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455212" y="1340768"/>
            <a:ext cx="4429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OBJETIVOS DE CALIDAD</a:t>
            </a:r>
            <a:endParaRPr kumimoji="0" lang="es-ES" sz="28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pic>
        <p:nvPicPr>
          <p:cNvPr id="7" name="Picture 2" descr="C:\Documents and Settings\FELIPE\Mis documentos\Mis imágenes\Logo Contraloria Santander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3717032"/>
            <a:ext cx="1248139" cy="936104"/>
          </a:xfrm>
          <a:prstGeom prst="rect">
            <a:avLst/>
          </a:prstGeom>
          <a:noFill/>
        </p:spPr>
      </p:pic>
      <p:sp>
        <p:nvSpPr>
          <p:cNvPr id="8" name="7 Abrir llave"/>
          <p:cNvSpPr/>
          <p:nvPr/>
        </p:nvSpPr>
        <p:spPr>
          <a:xfrm>
            <a:off x="1357290" y="1928802"/>
            <a:ext cx="714380" cy="4643470"/>
          </a:xfrm>
          <a:prstGeom prst="leftBrace">
            <a:avLst>
              <a:gd name="adj1" fmla="val 36009"/>
              <a:gd name="adj2" fmla="val 46807"/>
            </a:avLst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2000240"/>
            <a:ext cx="6643734" cy="453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Brindar  transparencia en la gestión realizada por los servidores públicos de la Contraloría General de Santander,  dentro del marco de la responsabilidad y del buen desempeño.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Vigilar el óptimo desarrollo de la gestión fiscal y ambiental, implementando nuevos parámetros en pro del cumplimiento de las responsabilidades vinculadas a los procesos relacionados con la protección de los bienes públicos y los recursos naturales.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Fortalecer el direccionamiento y la mejora continúa en la planeación, implementación y verificación de los procesos y requisitos considerados  en el Sistema de Gestión de Calidad, con el fin de garantizar la eficiencia, la eficacia y la efectividad de los procesos de la Contraloría General de Santander.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Calibri" pitchFamily="34" charset="0"/>
                <a:cs typeface="Arial" pitchFamily="34" charset="0"/>
              </a:rPr>
              <a:t>  Hacer efectiva la participación ciudadana y de las organizaciones en la gestión fiscal participativa, con elementos que permitan la formación de políticas en pro de la comunidad y la satisfacción del cliente. </a:t>
            </a: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00298" y="1571612"/>
            <a:ext cx="44291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" sz="2800" b="1" i="0" u="none" strike="noStrike" cap="all" normalizeH="0" baseline="0" dirty="0" smtClean="0">
                <a:ln w="0"/>
                <a:solidFill>
                  <a:sysClr val="windowText" lastClr="000000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Mapa de procesos</a:t>
            </a:r>
            <a:endParaRPr kumimoji="0" lang="es-ES" sz="2800" b="1" i="0" u="none" strike="noStrike" cap="all" normalizeH="0" baseline="0" dirty="0" smtClean="0">
              <a:ln w="0"/>
              <a:solidFill>
                <a:sysClr val="windowText" lastClr="000000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357430"/>
            <a:ext cx="7243763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1000132" y="2588711"/>
            <a:ext cx="7286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La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entidad debe </a:t>
            </a:r>
            <a:r>
              <a:rPr lang="es-ES" b="1" i="1" dirty="0" smtClean="0">
                <a:solidFill>
                  <a:prstClr val="black"/>
                </a:solidFill>
                <a:latin typeface="Arial Narrow" pitchFamily="34" charset="0"/>
              </a:rPr>
              <a:t>Establecer</a:t>
            </a:r>
            <a:r>
              <a:rPr lang="es-ES" b="1" i="1" dirty="0">
                <a:solidFill>
                  <a:prstClr val="black"/>
                </a:solidFill>
                <a:latin typeface="Arial Narrow" pitchFamily="34" charset="0"/>
              </a:rPr>
              <a:t>, </a:t>
            </a:r>
            <a:r>
              <a:rPr lang="es-ES" b="1" i="1" dirty="0" smtClean="0">
                <a:solidFill>
                  <a:prstClr val="black"/>
                </a:solidFill>
                <a:latin typeface="Arial Narrow" pitchFamily="34" charset="0"/>
              </a:rPr>
              <a:t>Documentar</a:t>
            </a:r>
            <a:r>
              <a:rPr lang="es-ES" b="1" i="1" dirty="0">
                <a:solidFill>
                  <a:prstClr val="black"/>
                </a:solidFill>
                <a:latin typeface="Arial Narrow" pitchFamily="34" charset="0"/>
              </a:rPr>
              <a:t>, </a:t>
            </a:r>
            <a:r>
              <a:rPr lang="es-ES" b="1" i="1" dirty="0" smtClean="0">
                <a:solidFill>
                  <a:prstClr val="black"/>
                </a:solidFill>
                <a:latin typeface="Arial Narrow" pitchFamily="34" charset="0"/>
              </a:rPr>
              <a:t>Implementar </a:t>
            </a:r>
            <a:r>
              <a:rPr lang="es-ES" b="1" i="1" dirty="0">
                <a:solidFill>
                  <a:prstClr val="black"/>
                </a:solidFill>
                <a:latin typeface="Arial Narrow" pitchFamily="34" charset="0"/>
              </a:rPr>
              <a:t>y </a:t>
            </a:r>
            <a:r>
              <a:rPr lang="es-ES" b="1" i="1" dirty="0" smtClean="0">
                <a:solidFill>
                  <a:prstClr val="black"/>
                </a:solidFill>
                <a:latin typeface="Arial Narrow" pitchFamily="34" charset="0"/>
              </a:rPr>
              <a:t>Mantener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un Sistema de Gestión de 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la Calidad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y </a:t>
            </a:r>
            <a:r>
              <a:rPr lang="es-ES" b="1" i="1" dirty="0" smtClean="0">
                <a:solidFill>
                  <a:prstClr val="black"/>
                </a:solidFill>
                <a:latin typeface="Arial Narrow" pitchFamily="34" charset="0"/>
              </a:rPr>
              <a:t>Mejorar Continuamente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su eficacia, eficiencia y efectividad, de 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acuerdo con los requisitos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de esta norma; este 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Sistema incluye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de 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manera integral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todos los procesos de 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la entidad </a:t>
            </a:r>
            <a:r>
              <a:rPr lang="es-ES" dirty="0">
                <a:solidFill>
                  <a:prstClr val="black"/>
                </a:solidFill>
                <a:latin typeface="Arial Narrow" pitchFamily="34" charset="0"/>
              </a:rPr>
              <a:t>que le permiten </a:t>
            </a:r>
            <a:r>
              <a:rPr lang="es-ES" dirty="0" smtClean="0">
                <a:solidFill>
                  <a:prstClr val="black"/>
                </a:solidFill>
                <a:latin typeface="Arial Narrow" pitchFamily="34" charset="0"/>
              </a:rPr>
              <a:t>cumplir su función.</a:t>
            </a:r>
            <a:endParaRPr lang="es-ES_tradnl" dirty="0">
              <a:solidFill>
                <a:prstClr val="black"/>
              </a:solidFill>
              <a:latin typeface="Arial Narrow" pitchFamily="34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611560" y="1484784"/>
            <a:ext cx="8136904" cy="892552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6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REQUISITOS GENERALES DEL</a:t>
            </a:r>
          </a:p>
          <a:p>
            <a:pPr algn="ctr"/>
            <a:r>
              <a:rPr lang="es-ES" sz="26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SISTEMA DE GESTIÓN DE LA CALIDAD (SGC)</a:t>
            </a:r>
            <a:endParaRPr lang="es-ES" sz="2600" b="1" cap="all" dirty="0">
              <a:ln w="0"/>
              <a:solidFill>
                <a:prstClr val="black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graphicFrame>
        <p:nvGraphicFramePr>
          <p:cNvPr id="8" name="7 Diagrama"/>
          <p:cNvGraphicFramePr/>
          <p:nvPr/>
        </p:nvGraphicFramePr>
        <p:xfrm>
          <a:off x="714348" y="4095882"/>
          <a:ext cx="8001056" cy="2357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098" name="Picture 2" descr="http://www.comfenalcoantioquia.com/Portals/26/imgRecurso/AdultoMayor/chulo.jpg"/>
          <p:cNvPicPr>
            <a:picLocks noChangeAspect="1" noChangeArrowheads="1"/>
          </p:cNvPicPr>
          <p:nvPr/>
        </p:nvPicPr>
        <p:blipFill>
          <a:blip r:embed="rId8" cstate="print"/>
          <a:srcRect l="5000" t="12500" r="4999" b="12499"/>
          <a:stretch>
            <a:fillRect/>
          </a:stretch>
        </p:blipFill>
        <p:spPr bwMode="auto">
          <a:xfrm>
            <a:off x="1357290" y="4803422"/>
            <a:ext cx="785818" cy="785818"/>
          </a:xfrm>
          <a:prstGeom prst="rect">
            <a:avLst/>
          </a:prstGeom>
          <a:noFill/>
        </p:spPr>
      </p:pic>
      <p:pic>
        <p:nvPicPr>
          <p:cNvPr id="9" name="Picture 2" descr="http://www.comfenalcoantioquia.com/Portals/26/imgRecurso/AdultoMayor/chulo.jpg"/>
          <p:cNvPicPr>
            <a:picLocks noChangeAspect="1" noChangeArrowheads="1"/>
          </p:cNvPicPr>
          <p:nvPr/>
        </p:nvPicPr>
        <p:blipFill>
          <a:blip r:embed="rId8" cstate="print"/>
          <a:srcRect l="5000" t="12500" r="4999" b="12499"/>
          <a:stretch>
            <a:fillRect/>
          </a:stretch>
        </p:blipFill>
        <p:spPr bwMode="auto">
          <a:xfrm>
            <a:off x="3286116" y="4947438"/>
            <a:ext cx="785818" cy="785818"/>
          </a:xfrm>
          <a:prstGeom prst="rect">
            <a:avLst/>
          </a:prstGeom>
          <a:noFill/>
        </p:spPr>
      </p:pic>
      <p:pic>
        <p:nvPicPr>
          <p:cNvPr id="10" name="Picture 2" descr="http://www.comfenalcoantioquia.com/Portals/26/imgRecurso/AdultoMayor/chulo.jpg"/>
          <p:cNvPicPr>
            <a:picLocks noChangeAspect="1" noChangeArrowheads="1"/>
          </p:cNvPicPr>
          <p:nvPr/>
        </p:nvPicPr>
        <p:blipFill>
          <a:blip r:embed="rId9" cstate="print"/>
          <a:srcRect l="5000" t="12500" r="4999" b="12499"/>
          <a:stretch>
            <a:fillRect/>
          </a:stretch>
        </p:blipFill>
        <p:spPr bwMode="auto">
          <a:xfrm>
            <a:off x="142844" y="6500834"/>
            <a:ext cx="285752" cy="285752"/>
          </a:xfrm>
          <a:prstGeom prst="rect">
            <a:avLst/>
          </a:prstGeom>
          <a:noFill/>
        </p:spPr>
      </p:pic>
      <p:sp>
        <p:nvSpPr>
          <p:cNvPr id="11" name="10 CuadroTexto"/>
          <p:cNvSpPr txBox="1"/>
          <p:nvPr/>
        </p:nvSpPr>
        <p:spPr>
          <a:xfrm>
            <a:off x="327770" y="6500834"/>
            <a:ext cx="15536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400" b="1" dirty="0" smtClean="0">
                <a:solidFill>
                  <a:srgbClr val="FF0000"/>
                </a:solidFill>
                <a:latin typeface="Arial Narrow" pitchFamily="34" charset="0"/>
              </a:rPr>
              <a:t>: Etapas Cumplidas</a:t>
            </a:r>
            <a:endParaRPr lang="es-ES_tradnl" sz="1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539552" y="1412776"/>
            <a:ext cx="8136904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s-ES_tradnl" sz="2000" b="1" cap="all" dirty="0" smtClean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</a:rPr>
              <a:t>Algunos beneficios del sistema de gestión de calidad en la gestión publica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84176" y="2276872"/>
            <a:ext cx="579613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  Fomentar una cultura de Calidad en el personal de la Entidad, avanzando de forma apreciable en la sustituci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de una cultura burocr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á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tica a otra de gesti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n, orientada al servicio del cliente.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  Involucrar a la organizaci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en un proceso incesante de mejora continua, favorecido por la revisi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del sistema por la direcci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n, que eval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ú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a la eficacia, eficiencia y efectividad del sistema de la calidad, en relaci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con las actividades de la Entidad.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  La continua mejora de los servicios locales se manifiesta como una ventaja competitiva de una entidad frente a otras entidades p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ú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blicas.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  Crear un clima favorable para la modernizaci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de la Administraci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P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ú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blica en su sentido m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á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s amplio.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  Mejorar la coordinaci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ó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n interna entre las 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Calibri" pitchFamily="34" charset="0"/>
                <a:cs typeface="Helvetica"/>
              </a:rPr>
              <a:t>á</a:t>
            </a:r>
            <a:r>
              <a:rPr kumimoji="0" lang="es-ES" sz="17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Calibri" pitchFamily="34" charset="0"/>
                <a:cs typeface="Helvetica"/>
              </a:rPr>
              <a:t>reas.</a:t>
            </a:r>
            <a:endParaRPr kumimoji="0" lang="es-ES" sz="1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285852" y="214291"/>
            <a:ext cx="764386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_tradnl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NORMA </a:t>
            </a:r>
            <a:r>
              <a:rPr lang="es-ES_tradnl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TÉCNICA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DE </a:t>
            </a:r>
            <a:r>
              <a:rPr lang="es-E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CALIDAD EN LA </a:t>
            </a:r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GESTIÓN PÚBLICA</a:t>
            </a:r>
          </a:p>
          <a:p>
            <a:pPr algn="r"/>
            <a:r>
              <a:rPr lang="es-E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“NTCGP 1000:2009”</a:t>
            </a:r>
            <a:endParaRPr lang="es-ES_tradnl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17196" y="1836360"/>
            <a:ext cx="27146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Oficina Archivo</a:t>
            </a:r>
            <a:endParaRPr kumimoji="0" lang="es-ES" sz="2000" b="1" i="0" u="none" strike="noStrike" cap="all" normalizeH="0" baseline="0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466974" y="2193550"/>
            <a:ext cx="674633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 Formato Préstamo de Documentos</a:t>
            </a:r>
          </a:p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 Formato Único de Inventario Documental</a:t>
            </a:r>
          </a:p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Formato Ministerio de Hacienda y Crédito Publico-Programa (PASIVOCOL)</a:t>
            </a:r>
          </a:p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</a:t>
            </a:r>
            <a:r>
              <a:rPr lang="es-ES" dirty="0" smtClean="0">
                <a:latin typeface="Arial Narrow" pitchFamily="34" charset="0"/>
              </a:rPr>
              <a:t>Formato Actualización de datos-Secretaria general y financiera</a:t>
            </a:r>
            <a:endParaRPr lang="es-ES_tradnl" dirty="0">
              <a:latin typeface="Arial Narrow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22896" y="4005064"/>
            <a:ext cx="34290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s-ES" sz="20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  <a:latin typeface="Century Gothic" pitchFamily="34" charset="0"/>
                <a:ea typeface="Times New Roman" pitchFamily="18" charset="0"/>
                <a:cs typeface="Arial" pitchFamily="34" charset="0"/>
              </a:rPr>
              <a:t>Oficina Control Fiscal </a:t>
            </a:r>
            <a:endParaRPr kumimoji="0" lang="es-ES" sz="2000" b="1" i="0" u="none" strike="noStrike" cap="all" normalizeH="0" baseline="0" dirty="0" smtClean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  <a:latin typeface="Century Gothic" pitchFamily="34" charset="0"/>
            </a:endParaRPr>
          </a:p>
        </p:txBody>
      </p:sp>
      <p:sp>
        <p:nvSpPr>
          <p:cNvPr id="9" name="8 Rectángulo"/>
          <p:cNvSpPr/>
          <p:nvPr/>
        </p:nvSpPr>
        <p:spPr>
          <a:xfrm>
            <a:off x="428596" y="4410978"/>
            <a:ext cx="4585743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s-ES" dirty="0" smtClean="0">
                <a:latin typeface="Arial Narrow" pitchFamily="34" charset="0"/>
              </a:rPr>
              <a:t>  Formato Avance Plan de Mejoramiento</a:t>
            </a:r>
          </a:p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 Formato Diligencia de Notificación Personal</a:t>
            </a:r>
          </a:p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 Formato de Memorando de Encargo de Auditoria</a:t>
            </a:r>
          </a:p>
          <a:p>
            <a:pPr>
              <a:buFont typeface="Wingdings" pitchFamily="2" charset="2"/>
              <a:buChar char="ü"/>
            </a:pPr>
            <a:r>
              <a:rPr lang="es-ES_tradnl" dirty="0" smtClean="0">
                <a:latin typeface="Arial Narrow" pitchFamily="34" charset="0"/>
              </a:rPr>
              <a:t>  Formato de Memorando de Planeación</a:t>
            </a:r>
          </a:p>
          <a:p>
            <a:pPr>
              <a:buFont typeface="Wingdings" pitchFamily="2" charset="2"/>
              <a:buChar char="ü"/>
            </a:pPr>
            <a:r>
              <a:rPr lang="es-ES" dirty="0" smtClean="0">
                <a:latin typeface="Arial Narrow" pitchFamily="34" charset="0"/>
              </a:rPr>
              <a:t>  Formato de Plan de Mejoramiento</a:t>
            </a:r>
            <a:endParaRPr lang="es-ES_tradnl" dirty="0" smtClean="0">
              <a:latin typeface="Arial Narrow" pitchFamily="34" charset="0"/>
            </a:endParaRPr>
          </a:p>
          <a:p>
            <a:pPr>
              <a:buFont typeface="Wingdings" pitchFamily="2" charset="2"/>
              <a:buChar char="ü"/>
            </a:pPr>
            <a:endParaRPr lang="es-ES_tradnl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1859" y="1517328"/>
            <a:ext cx="9202371" cy="515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40768"/>
            <a:ext cx="9144000" cy="5407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583</TotalTime>
  <Words>620</Words>
  <Application>Microsoft Office PowerPoint</Application>
  <PresentationFormat>Presentación en pantalla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11</vt:i4>
      </vt:variant>
    </vt:vector>
  </HeadingPairs>
  <TitlesOfParts>
    <vt:vector size="13" baseType="lpstr">
      <vt:lpstr>Tema de Office</vt:lpstr>
      <vt:lpstr>1_Tema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>FELIPE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FELIPE</dc:creator>
  <cp:lastModifiedBy>HP</cp:lastModifiedBy>
  <cp:revision>101</cp:revision>
  <dcterms:created xsi:type="dcterms:W3CDTF">2010-11-11T22:01:32Z</dcterms:created>
  <dcterms:modified xsi:type="dcterms:W3CDTF">2010-12-23T16:17:35Z</dcterms:modified>
</cp:coreProperties>
</file>